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75" r:id="rId8"/>
    <p:sldId id="274" r:id="rId9"/>
    <p:sldId id="273" r:id="rId10"/>
    <p:sldId id="263" r:id="rId11"/>
    <p:sldId id="276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18" autoAdjust="0"/>
    <p:restoredTop sz="94145" autoAdjust="0"/>
  </p:normalViewPr>
  <p:slideViewPr>
    <p:cSldViewPr>
      <p:cViewPr varScale="1">
        <p:scale>
          <a:sx n="77" d="100"/>
          <a:sy n="7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DOEL\Desktop\net pic\images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81000"/>
            <a:ext cx="5562600" cy="5029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066800" y="5410200"/>
            <a:ext cx="632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net pic\99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4419600" cy="6553200"/>
          </a:xfrm>
          <a:prstGeom prst="rect">
            <a:avLst/>
          </a:prstGeom>
          <a:noFill/>
        </p:spPr>
      </p:pic>
      <p:pic>
        <p:nvPicPr>
          <p:cNvPr id="2" name="Picture 2" descr="C:\Users\DOEL\Desktop\internet pic file\image001-430-x-29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429000"/>
            <a:ext cx="4267200" cy="3276600"/>
          </a:xfrm>
          <a:prstGeom prst="rect">
            <a:avLst/>
          </a:prstGeom>
          <a:noFill/>
        </p:spPr>
      </p:pic>
      <p:pic>
        <p:nvPicPr>
          <p:cNvPr id="3077" name="Picture 5" descr="C:\Users\DOEL\Desktop\internet pic file\2012-04-18__cul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52400"/>
            <a:ext cx="4114800" cy="3124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724400" y="457200"/>
            <a:ext cx="441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OEL\Desktop\net pic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400"/>
            <a:ext cx="4800600" cy="6324600"/>
          </a:xfrm>
          <a:prstGeom prst="rect">
            <a:avLst/>
          </a:prstGeom>
          <a:noFill/>
        </p:spPr>
      </p:pic>
      <p:sp>
        <p:nvSpPr>
          <p:cNvPr id="3" name="Freeform 2"/>
          <p:cNvSpPr/>
          <p:nvPr/>
        </p:nvSpPr>
        <p:spPr>
          <a:xfrm>
            <a:off x="2928551" y="1791730"/>
            <a:ext cx="1515763" cy="1335456"/>
          </a:xfrm>
          <a:custGeom>
            <a:avLst/>
            <a:gdLst>
              <a:gd name="connsiteX0" fmla="*/ 123568 w 1515763"/>
              <a:gd name="connsiteY0" fmla="*/ 0 h 1335456"/>
              <a:gd name="connsiteX1" fmla="*/ 86498 w 1515763"/>
              <a:gd name="connsiteY1" fmla="*/ 24713 h 1335456"/>
              <a:gd name="connsiteX2" fmla="*/ 61784 w 1515763"/>
              <a:gd name="connsiteY2" fmla="*/ 98854 h 1335456"/>
              <a:gd name="connsiteX3" fmla="*/ 49427 w 1515763"/>
              <a:gd name="connsiteY3" fmla="*/ 370702 h 1335456"/>
              <a:gd name="connsiteX4" fmla="*/ 24714 w 1515763"/>
              <a:gd name="connsiteY4" fmla="*/ 444843 h 1335456"/>
              <a:gd name="connsiteX5" fmla="*/ 12357 w 1515763"/>
              <a:gd name="connsiteY5" fmla="*/ 518984 h 1335456"/>
              <a:gd name="connsiteX6" fmla="*/ 0 w 1515763"/>
              <a:gd name="connsiteY6" fmla="*/ 568411 h 1335456"/>
              <a:gd name="connsiteX7" fmla="*/ 12357 w 1515763"/>
              <a:gd name="connsiteY7" fmla="*/ 605481 h 1335456"/>
              <a:gd name="connsiteX8" fmla="*/ 111211 w 1515763"/>
              <a:gd name="connsiteY8" fmla="*/ 617838 h 1335456"/>
              <a:gd name="connsiteX9" fmla="*/ 160638 w 1515763"/>
              <a:gd name="connsiteY9" fmla="*/ 630194 h 1335456"/>
              <a:gd name="connsiteX10" fmla="*/ 234779 w 1515763"/>
              <a:gd name="connsiteY10" fmla="*/ 642551 h 1335456"/>
              <a:gd name="connsiteX11" fmla="*/ 296563 w 1515763"/>
              <a:gd name="connsiteY11" fmla="*/ 654908 h 1335456"/>
              <a:gd name="connsiteX12" fmla="*/ 395417 w 1515763"/>
              <a:gd name="connsiteY12" fmla="*/ 679621 h 1335456"/>
              <a:gd name="connsiteX13" fmla="*/ 358346 w 1515763"/>
              <a:gd name="connsiteY13" fmla="*/ 716692 h 1335456"/>
              <a:gd name="connsiteX14" fmla="*/ 321276 w 1515763"/>
              <a:gd name="connsiteY14" fmla="*/ 864973 h 1335456"/>
              <a:gd name="connsiteX15" fmla="*/ 333633 w 1515763"/>
              <a:gd name="connsiteY15" fmla="*/ 914400 h 1335456"/>
              <a:gd name="connsiteX16" fmla="*/ 383060 w 1515763"/>
              <a:gd name="connsiteY16" fmla="*/ 939113 h 1335456"/>
              <a:gd name="connsiteX17" fmla="*/ 407773 w 1515763"/>
              <a:gd name="connsiteY17" fmla="*/ 976184 h 1335456"/>
              <a:gd name="connsiteX18" fmla="*/ 444844 w 1515763"/>
              <a:gd name="connsiteY18" fmla="*/ 1112108 h 1335456"/>
              <a:gd name="connsiteX19" fmla="*/ 469557 w 1515763"/>
              <a:gd name="connsiteY19" fmla="*/ 1235675 h 1335456"/>
              <a:gd name="connsiteX20" fmla="*/ 617838 w 1515763"/>
              <a:gd name="connsiteY20" fmla="*/ 1248032 h 1335456"/>
              <a:gd name="connsiteX21" fmla="*/ 691979 w 1515763"/>
              <a:gd name="connsiteY21" fmla="*/ 1297459 h 1335456"/>
              <a:gd name="connsiteX22" fmla="*/ 790833 w 1515763"/>
              <a:gd name="connsiteY22" fmla="*/ 1334529 h 1335456"/>
              <a:gd name="connsiteX23" fmla="*/ 902044 w 1515763"/>
              <a:gd name="connsiteY23" fmla="*/ 1322173 h 1335456"/>
              <a:gd name="connsiteX24" fmla="*/ 939114 w 1515763"/>
              <a:gd name="connsiteY24" fmla="*/ 1297459 h 1335456"/>
              <a:gd name="connsiteX25" fmla="*/ 902044 w 1515763"/>
              <a:gd name="connsiteY25" fmla="*/ 1272746 h 1335456"/>
              <a:gd name="connsiteX26" fmla="*/ 827903 w 1515763"/>
              <a:gd name="connsiteY26" fmla="*/ 1322173 h 1335456"/>
              <a:gd name="connsiteX27" fmla="*/ 914400 w 1515763"/>
              <a:gd name="connsiteY27" fmla="*/ 1272746 h 1335456"/>
              <a:gd name="connsiteX28" fmla="*/ 939114 w 1515763"/>
              <a:gd name="connsiteY28" fmla="*/ 1235675 h 1335456"/>
              <a:gd name="connsiteX29" fmla="*/ 988541 w 1515763"/>
              <a:gd name="connsiteY29" fmla="*/ 1210962 h 1335456"/>
              <a:gd name="connsiteX30" fmla="*/ 1025611 w 1515763"/>
              <a:gd name="connsiteY30" fmla="*/ 1186248 h 1335456"/>
              <a:gd name="connsiteX31" fmla="*/ 1062681 w 1515763"/>
              <a:gd name="connsiteY31" fmla="*/ 1149178 h 1335456"/>
              <a:gd name="connsiteX32" fmla="*/ 1099752 w 1515763"/>
              <a:gd name="connsiteY32" fmla="*/ 1124465 h 1335456"/>
              <a:gd name="connsiteX33" fmla="*/ 1136822 w 1515763"/>
              <a:gd name="connsiteY33" fmla="*/ 1087394 h 1335456"/>
              <a:gd name="connsiteX34" fmla="*/ 1272746 w 1515763"/>
              <a:gd name="connsiteY34" fmla="*/ 1050324 h 1335456"/>
              <a:gd name="connsiteX35" fmla="*/ 1309817 w 1515763"/>
              <a:gd name="connsiteY35" fmla="*/ 1037967 h 1335456"/>
              <a:gd name="connsiteX36" fmla="*/ 1359244 w 1515763"/>
              <a:gd name="connsiteY36" fmla="*/ 1025611 h 1335456"/>
              <a:gd name="connsiteX37" fmla="*/ 1408671 w 1515763"/>
              <a:gd name="connsiteY37" fmla="*/ 1000897 h 1335456"/>
              <a:gd name="connsiteX38" fmla="*/ 1383957 w 1515763"/>
              <a:gd name="connsiteY38" fmla="*/ 976184 h 1335456"/>
              <a:gd name="connsiteX39" fmla="*/ 1396314 w 1515763"/>
              <a:gd name="connsiteY39" fmla="*/ 914400 h 1335456"/>
              <a:gd name="connsiteX40" fmla="*/ 1433384 w 1515763"/>
              <a:gd name="connsiteY40" fmla="*/ 889686 h 1335456"/>
              <a:gd name="connsiteX41" fmla="*/ 1495168 w 1515763"/>
              <a:gd name="connsiteY41" fmla="*/ 827902 h 1335456"/>
              <a:gd name="connsiteX42" fmla="*/ 1482811 w 1515763"/>
              <a:gd name="connsiteY42" fmla="*/ 654908 h 1335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515763" h="1335456">
                <a:moveTo>
                  <a:pt x="123568" y="0"/>
                </a:moveTo>
                <a:cubicBezTo>
                  <a:pt x="111211" y="8238"/>
                  <a:pt x="94369" y="12120"/>
                  <a:pt x="86498" y="24713"/>
                </a:cubicBezTo>
                <a:cubicBezTo>
                  <a:pt x="72691" y="46804"/>
                  <a:pt x="61784" y="98854"/>
                  <a:pt x="61784" y="98854"/>
                </a:cubicBezTo>
                <a:cubicBezTo>
                  <a:pt x="57665" y="189470"/>
                  <a:pt x="59091" y="280509"/>
                  <a:pt x="49427" y="370702"/>
                </a:cubicBezTo>
                <a:cubicBezTo>
                  <a:pt x="46652" y="396604"/>
                  <a:pt x="24714" y="444843"/>
                  <a:pt x="24714" y="444843"/>
                </a:cubicBezTo>
                <a:cubicBezTo>
                  <a:pt x="20595" y="469557"/>
                  <a:pt x="17271" y="494416"/>
                  <a:pt x="12357" y="518984"/>
                </a:cubicBezTo>
                <a:cubicBezTo>
                  <a:pt x="9026" y="535637"/>
                  <a:pt x="0" y="551428"/>
                  <a:pt x="0" y="568411"/>
                </a:cubicBezTo>
                <a:cubicBezTo>
                  <a:pt x="0" y="581436"/>
                  <a:pt x="455" y="600191"/>
                  <a:pt x="12357" y="605481"/>
                </a:cubicBezTo>
                <a:cubicBezTo>
                  <a:pt x="42703" y="618968"/>
                  <a:pt x="78455" y="612379"/>
                  <a:pt x="111211" y="617838"/>
                </a:cubicBezTo>
                <a:cubicBezTo>
                  <a:pt x="127963" y="620630"/>
                  <a:pt x="143985" y="626864"/>
                  <a:pt x="160638" y="630194"/>
                </a:cubicBezTo>
                <a:cubicBezTo>
                  <a:pt x="185206" y="635107"/>
                  <a:pt x="210129" y="638069"/>
                  <a:pt x="234779" y="642551"/>
                </a:cubicBezTo>
                <a:cubicBezTo>
                  <a:pt x="255443" y="646308"/>
                  <a:pt x="276098" y="650185"/>
                  <a:pt x="296563" y="654908"/>
                </a:cubicBezTo>
                <a:cubicBezTo>
                  <a:pt x="329659" y="662545"/>
                  <a:pt x="395417" y="679621"/>
                  <a:pt x="395417" y="679621"/>
                </a:cubicBezTo>
                <a:cubicBezTo>
                  <a:pt x="383060" y="691978"/>
                  <a:pt x="363872" y="700113"/>
                  <a:pt x="358346" y="716692"/>
                </a:cubicBezTo>
                <a:cubicBezTo>
                  <a:pt x="288362" y="926645"/>
                  <a:pt x="388973" y="763428"/>
                  <a:pt x="321276" y="864973"/>
                </a:cubicBezTo>
                <a:cubicBezTo>
                  <a:pt x="325395" y="881449"/>
                  <a:pt x="322761" y="901354"/>
                  <a:pt x="333633" y="914400"/>
                </a:cubicBezTo>
                <a:cubicBezTo>
                  <a:pt x="345425" y="928551"/>
                  <a:pt x="368909" y="927321"/>
                  <a:pt x="383060" y="939113"/>
                </a:cubicBezTo>
                <a:cubicBezTo>
                  <a:pt x="394469" y="948620"/>
                  <a:pt x="399535" y="963827"/>
                  <a:pt x="407773" y="976184"/>
                </a:cubicBezTo>
                <a:cubicBezTo>
                  <a:pt x="450523" y="1189929"/>
                  <a:pt x="382127" y="861238"/>
                  <a:pt x="444844" y="1112108"/>
                </a:cubicBezTo>
                <a:cubicBezTo>
                  <a:pt x="455032" y="1152859"/>
                  <a:pt x="427697" y="1232187"/>
                  <a:pt x="469557" y="1235675"/>
                </a:cubicBezTo>
                <a:lnTo>
                  <a:pt x="617838" y="1248032"/>
                </a:lnTo>
                <a:cubicBezTo>
                  <a:pt x="747729" y="1280505"/>
                  <a:pt x="600080" y="1231817"/>
                  <a:pt x="691979" y="1297459"/>
                </a:cubicBezTo>
                <a:cubicBezTo>
                  <a:pt x="704912" y="1306697"/>
                  <a:pt x="768507" y="1327087"/>
                  <a:pt x="790833" y="1334529"/>
                </a:cubicBezTo>
                <a:cubicBezTo>
                  <a:pt x="827903" y="1330410"/>
                  <a:pt x="865859" y="1331219"/>
                  <a:pt x="902044" y="1322173"/>
                </a:cubicBezTo>
                <a:cubicBezTo>
                  <a:pt x="916452" y="1318571"/>
                  <a:pt x="939114" y="1312310"/>
                  <a:pt x="939114" y="1297459"/>
                </a:cubicBezTo>
                <a:cubicBezTo>
                  <a:pt x="939114" y="1282608"/>
                  <a:pt x="914401" y="1280984"/>
                  <a:pt x="902044" y="1272746"/>
                </a:cubicBezTo>
                <a:cubicBezTo>
                  <a:pt x="877330" y="1289222"/>
                  <a:pt x="801337" y="1335456"/>
                  <a:pt x="827903" y="1322173"/>
                </a:cubicBezTo>
                <a:cubicBezTo>
                  <a:pt x="890613" y="1290817"/>
                  <a:pt x="862003" y="1307677"/>
                  <a:pt x="914400" y="1272746"/>
                </a:cubicBezTo>
                <a:cubicBezTo>
                  <a:pt x="922638" y="1260389"/>
                  <a:pt x="927705" y="1245183"/>
                  <a:pt x="939114" y="1235675"/>
                </a:cubicBezTo>
                <a:cubicBezTo>
                  <a:pt x="953265" y="1223883"/>
                  <a:pt x="972548" y="1220101"/>
                  <a:pt x="988541" y="1210962"/>
                </a:cubicBezTo>
                <a:cubicBezTo>
                  <a:pt x="1001435" y="1203594"/>
                  <a:pt x="1014202" y="1195755"/>
                  <a:pt x="1025611" y="1186248"/>
                </a:cubicBezTo>
                <a:cubicBezTo>
                  <a:pt x="1039036" y="1175061"/>
                  <a:pt x="1049256" y="1160365"/>
                  <a:pt x="1062681" y="1149178"/>
                </a:cubicBezTo>
                <a:cubicBezTo>
                  <a:pt x="1074090" y="1139671"/>
                  <a:pt x="1088343" y="1133972"/>
                  <a:pt x="1099752" y="1124465"/>
                </a:cubicBezTo>
                <a:cubicBezTo>
                  <a:pt x="1113177" y="1113278"/>
                  <a:pt x="1121546" y="1095881"/>
                  <a:pt x="1136822" y="1087394"/>
                </a:cubicBezTo>
                <a:cubicBezTo>
                  <a:pt x="1180197" y="1063297"/>
                  <a:pt x="1226286" y="1061939"/>
                  <a:pt x="1272746" y="1050324"/>
                </a:cubicBezTo>
                <a:cubicBezTo>
                  <a:pt x="1285383" y="1047165"/>
                  <a:pt x="1297293" y="1041545"/>
                  <a:pt x="1309817" y="1037967"/>
                </a:cubicBezTo>
                <a:cubicBezTo>
                  <a:pt x="1326146" y="1033302"/>
                  <a:pt x="1342768" y="1029730"/>
                  <a:pt x="1359244" y="1025611"/>
                </a:cubicBezTo>
                <a:cubicBezTo>
                  <a:pt x="1375720" y="1017373"/>
                  <a:pt x="1391423" y="1007365"/>
                  <a:pt x="1408671" y="1000897"/>
                </a:cubicBezTo>
                <a:cubicBezTo>
                  <a:pt x="1465389" y="979627"/>
                  <a:pt x="1499953" y="995515"/>
                  <a:pt x="1383957" y="976184"/>
                </a:cubicBezTo>
                <a:cubicBezTo>
                  <a:pt x="1388076" y="955589"/>
                  <a:pt x="1385894" y="932635"/>
                  <a:pt x="1396314" y="914400"/>
                </a:cubicBezTo>
                <a:cubicBezTo>
                  <a:pt x="1403682" y="901506"/>
                  <a:pt x="1422883" y="900187"/>
                  <a:pt x="1433384" y="889686"/>
                </a:cubicBezTo>
                <a:cubicBezTo>
                  <a:pt x="1515763" y="807307"/>
                  <a:pt x="1396315" y="893806"/>
                  <a:pt x="1495168" y="827902"/>
                </a:cubicBezTo>
                <a:cubicBezTo>
                  <a:pt x="1478733" y="712862"/>
                  <a:pt x="1482811" y="770530"/>
                  <a:pt x="1482811" y="65490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201297" y="3113903"/>
            <a:ext cx="1188455" cy="2896177"/>
          </a:xfrm>
          <a:custGeom>
            <a:avLst/>
            <a:gdLst>
              <a:gd name="connsiteX0" fmla="*/ 0 w 1188455"/>
              <a:gd name="connsiteY0" fmla="*/ 1099751 h 2896177"/>
              <a:gd name="connsiteX1" fmla="*/ 37071 w 1188455"/>
              <a:gd name="connsiteY1" fmla="*/ 1136821 h 2896177"/>
              <a:gd name="connsiteX2" fmla="*/ 86498 w 1188455"/>
              <a:gd name="connsiteY2" fmla="*/ 1210962 h 2896177"/>
              <a:gd name="connsiteX3" fmla="*/ 135925 w 1188455"/>
              <a:gd name="connsiteY3" fmla="*/ 1285102 h 2896177"/>
              <a:gd name="connsiteX4" fmla="*/ 148281 w 1188455"/>
              <a:gd name="connsiteY4" fmla="*/ 1322173 h 2896177"/>
              <a:gd name="connsiteX5" fmla="*/ 172995 w 1188455"/>
              <a:gd name="connsiteY5" fmla="*/ 1371600 h 2896177"/>
              <a:gd name="connsiteX6" fmla="*/ 222422 w 1188455"/>
              <a:gd name="connsiteY6" fmla="*/ 1445740 h 2896177"/>
              <a:gd name="connsiteX7" fmla="*/ 234779 w 1188455"/>
              <a:gd name="connsiteY7" fmla="*/ 1495167 h 2896177"/>
              <a:gd name="connsiteX8" fmla="*/ 284206 w 1188455"/>
              <a:gd name="connsiteY8" fmla="*/ 1569308 h 2896177"/>
              <a:gd name="connsiteX9" fmla="*/ 321276 w 1188455"/>
              <a:gd name="connsiteY9" fmla="*/ 1643448 h 2896177"/>
              <a:gd name="connsiteX10" fmla="*/ 345989 w 1188455"/>
              <a:gd name="connsiteY10" fmla="*/ 1692875 h 2896177"/>
              <a:gd name="connsiteX11" fmla="*/ 395417 w 1188455"/>
              <a:gd name="connsiteY11" fmla="*/ 1779373 h 2896177"/>
              <a:gd name="connsiteX12" fmla="*/ 432487 w 1188455"/>
              <a:gd name="connsiteY12" fmla="*/ 1915297 h 2896177"/>
              <a:gd name="connsiteX13" fmla="*/ 469557 w 1188455"/>
              <a:gd name="connsiteY13" fmla="*/ 2014151 h 2896177"/>
              <a:gd name="connsiteX14" fmla="*/ 457200 w 1188455"/>
              <a:gd name="connsiteY14" fmla="*/ 2187146 h 2896177"/>
              <a:gd name="connsiteX15" fmla="*/ 444844 w 1188455"/>
              <a:gd name="connsiteY15" fmla="*/ 2335427 h 2896177"/>
              <a:gd name="connsiteX16" fmla="*/ 457200 w 1188455"/>
              <a:gd name="connsiteY16" fmla="*/ 2631989 h 2896177"/>
              <a:gd name="connsiteX17" fmla="*/ 469557 w 1188455"/>
              <a:gd name="connsiteY17" fmla="*/ 2681416 h 2896177"/>
              <a:gd name="connsiteX18" fmla="*/ 518984 w 1188455"/>
              <a:gd name="connsiteY18" fmla="*/ 2780270 h 2896177"/>
              <a:gd name="connsiteX19" fmla="*/ 543698 w 1188455"/>
              <a:gd name="connsiteY19" fmla="*/ 2817340 h 2896177"/>
              <a:gd name="connsiteX20" fmla="*/ 580768 w 1188455"/>
              <a:gd name="connsiteY20" fmla="*/ 2842054 h 2896177"/>
              <a:gd name="connsiteX21" fmla="*/ 568411 w 1188455"/>
              <a:gd name="connsiteY21" fmla="*/ 2891481 h 2896177"/>
              <a:gd name="connsiteX22" fmla="*/ 543698 w 1188455"/>
              <a:gd name="connsiteY22" fmla="*/ 2854411 h 2896177"/>
              <a:gd name="connsiteX23" fmla="*/ 494271 w 1188455"/>
              <a:gd name="connsiteY23" fmla="*/ 2804983 h 2896177"/>
              <a:gd name="connsiteX24" fmla="*/ 469557 w 1188455"/>
              <a:gd name="connsiteY24" fmla="*/ 2730843 h 2896177"/>
              <a:gd name="connsiteX25" fmla="*/ 457200 w 1188455"/>
              <a:gd name="connsiteY25" fmla="*/ 2693773 h 2896177"/>
              <a:gd name="connsiteX26" fmla="*/ 506627 w 1188455"/>
              <a:gd name="connsiteY26" fmla="*/ 2619632 h 2896177"/>
              <a:gd name="connsiteX27" fmla="*/ 531341 w 1188455"/>
              <a:gd name="connsiteY27" fmla="*/ 2582562 h 2896177"/>
              <a:gd name="connsiteX28" fmla="*/ 543698 w 1188455"/>
              <a:gd name="connsiteY28" fmla="*/ 2545492 h 2896177"/>
              <a:gd name="connsiteX29" fmla="*/ 556054 w 1188455"/>
              <a:gd name="connsiteY29" fmla="*/ 2471351 h 2896177"/>
              <a:gd name="connsiteX30" fmla="*/ 778476 w 1188455"/>
              <a:gd name="connsiteY30" fmla="*/ 2471351 h 2896177"/>
              <a:gd name="connsiteX31" fmla="*/ 815546 w 1188455"/>
              <a:gd name="connsiteY31" fmla="*/ 2496065 h 2896177"/>
              <a:gd name="connsiteX32" fmla="*/ 840260 w 1188455"/>
              <a:gd name="connsiteY32" fmla="*/ 2533135 h 2896177"/>
              <a:gd name="connsiteX33" fmla="*/ 877330 w 1188455"/>
              <a:gd name="connsiteY33" fmla="*/ 2582562 h 2896177"/>
              <a:gd name="connsiteX34" fmla="*/ 914400 w 1188455"/>
              <a:gd name="connsiteY34" fmla="*/ 2607275 h 2896177"/>
              <a:gd name="connsiteX35" fmla="*/ 963827 w 1188455"/>
              <a:gd name="connsiteY35" fmla="*/ 2656702 h 2896177"/>
              <a:gd name="connsiteX36" fmla="*/ 1000898 w 1188455"/>
              <a:gd name="connsiteY36" fmla="*/ 2681416 h 2896177"/>
              <a:gd name="connsiteX37" fmla="*/ 1062681 w 1188455"/>
              <a:gd name="connsiteY37" fmla="*/ 2755556 h 2896177"/>
              <a:gd name="connsiteX38" fmla="*/ 1149179 w 1188455"/>
              <a:gd name="connsiteY38" fmla="*/ 2817340 h 2896177"/>
              <a:gd name="connsiteX39" fmla="*/ 1173892 w 1188455"/>
              <a:gd name="connsiteY39" fmla="*/ 2854411 h 2896177"/>
              <a:gd name="connsiteX40" fmla="*/ 1087395 w 1188455"/>
              <a:gd name="connsiteY40" fmla="*/ 2829697 h 2896177"/>
              <a:gd name="connsiteX41" fmla="*/ 1000898 w 1188455"/>
              <a:gd name="connsiteY41" fmla="*/ 2792627 h 2896177"/>
              <a:gd name="connsiteX42" fmla="*/ 963827 w 1188455"/>
              <a:gd name="connsiteY42" fmla="*/ 2656702 h 2896177"/>
              <a:gd name="connsiteX43" fmla="*/ 926757 w 1188455"/>
              <a:gd name="connsiteY43" fmla="*/ 2570205 h 2896177"/>
              <a:gd name="connsiteX44" fmla="*/ 889687 w 1188455"/>
              <a:gd name="connsiteY44" fmla="*/ 2545492 h 2896177"/>
              <a:gd name="connsiteX45" fmla="*/ 840260 w 1188455"/>
              <a:gd name="connsiteY45" fmla="*/ 2533135 h 2896177"/>
              <a:gd name="connsiteX46" fmla="*/ 840260 w 1188455"/>
              <a:gd name="connsiteY46" fmla="*/ 2384854 h 2896177"/>
              <a:gd name="connsiteX47" fmla="*/ 864973 w 1188455"/>
              <a:gd name="connsiteY47" fmla="*/ 2347783 h 2896177"/>
              <a:gd name="connsiteX48" fmla="*/ 877330 w 1188455"/>
              <a:gd name="connsiteY48" fmla="*/ 2286000 h 2896177"/>
              <a:gd name="connsiteX49" fmla="*/ 902044 w 1188455"/>
              <a:gd name="connsiteY49" fmla="*/ 2211859 h 2896177"/>
              <a:gd name="connsiteX50" fmla="*/ 864973 w 1188455"/>
              <a:gd name="connsiteY50" fmla="*/ 2199502 h 2896177"/>
              <a:gd name="connsiteX51" fmla="*/ 679622 w 1188455"/>
              <a:gd name="connsiteY51" fmla="*/ 2187146 h 2896177"/>
              <a:gd name="connsiteX52" fmla="*/ 729049 w 1188455"/>
              <a:gd name="connsiteY52" fmla="*/ 2100648 h 2896177"/>
              <a:gd name="connsiteX53" fmla="*/ 766119 w 1188455"/>
              <a:gd name="connsiteY53" fmla="*/ 2137719 h 2896177"/>
              <a:gd name="connsiteX54" fmla="*/ 803189 w 1188455"/>
              <a:gd name="connsiteY54" fmla="*/ 2150075 h 2896177"/>
              <a:gd name="connsiteX55" fmla="*/ 852617 w 1188455"/>
              <a:gd name="connsiteY55" fmla="*/ 2174789 h 2896177"/>
              <a:gd name="connsiteX56" fmla="*/ 889687 w 1188455"/>
              <a:gd name="connsiteY56" fmla="*/ 2199502 h 2896177"/>
              <a:gd name="connsiteX57" fmla="*/ 852617 w 1188455"/>
              <a:gd name="connsiteY57" fmla="*/ 2187146 h 2896177"/>
              <a:gd name="connsiteX58" fmla="*/ 827903 w 1188455"/>
              <a:gd name="connsiteY58" fmla="*/ 2063578 h 2896177"/>
              <a:gd name="connsiteX59" fmla="*/ 815546 w 1188455"/>
              <a:gd name="connsiteY59" fmla="*/ 2014151 h 2896177"/>
              <a:gd name="connsiteX60" fmla="*/ 815546 w 1188455"/>
              <a:gd name="connsiteY60" fmla="*/ 1618735 h 2896177"/>
              <a:gd name="connsiteX61" fmla="*/ 790833 w 1188455"/>
              <a:gd name="connsiteY61" fmla="*/ 1470454 h 2896177"/>
              <a:gd name="connsiteX62" fmla="*/ 778476 w 1188455"/>
              <a:gd name="connsiteY62" fmla="*/ 1309816 h 2896177"/>
              <a:gd name="connsiteX63" fmla="*/ 766119 w 1188455"/>
              <a:gd name="connsiteY63" fmla="*/ 1260389 h 2896177"/>
              <a:gd name="connsiteX64" fmla="*/ 753762 w 1188455"/>
              <a:gd name="connsiteY64" fmla="*/ 1186248 h 2896177"/>
              <a:gd name="connsiteX65" fmla="*/ 741406 w 1188455"/>
              <a:gd name="connsiteY65" fmla="*/ 1149178 h 2896177"/>
              <a:gd name="connsiteX66" fmla="*/ 729049 w 1188455"/>
              <a:gd name="connsiteY66" fmla="*/ 1087394 h 2896177"/>
              <a:gd name="connsiteX67" fmla="*/ 716692 w 1188455"/>
              <a:gd name="connsiteY67" fmla="*/ 1037967 h 2896177"/>
              <a:gd name="connsiteX68" fmla="*/ 679622 w 1188455"/>
              <a:gd name="connsiteY68" fmla="*/ 902043 h 2896177"/>
              <a:gd name="connsiteX69" fmla="*/ 667265 w 1188455"/>
              <a:gd name="connsiteY69" fmla="*/ 815546 h 2896177"/>
              <a:gd name="connsiteX70" fmla="*/ 617838 w 1188455"/>
              <a:gd name="connsiteY70" fmla="*/ 716692 h 2896177"/>
              <a:gd name="connsiteX71" fmla="*/ 580768 w 1188455"/>
              <a:gd name="connsiteY71" fmla="*/ 630194 h 2896177"/>
              <a:gd name="connsiteX72" fmla="*/ 568411 w 1188455"/>
              <a:gd name="connsiteY72" fmla="*/ 580767 h 2896177"/>
              <a:gd name="connsiteX73" fmla="*/ 556054 w 1188455"/>
              <a:gd name="connsiteY73" fmla="*/ 543697 h 2896177"/>
              <a:gd name="connsiteX74" fmla="*/ 568411 w 1188455"/>
              <a:gd name="connsiteY74" fmla="*/ 432486 h 2896177"/>
              <a:gd name="connsiteX75" fmla="*/ 593125 w 1188455"/>
              <a:gd name="connsiteY75" fmla="*/ 395416 h 2896177"/>
              <a:gd name="connsiteX76" fmla="*/ 605481 w 1188455"/>
              <a:gd name="connsiteY76" fmla="*/ 0 h 2896177"/>
              <a:gd name="connsiteX77" fmla="*/ 556054 w 1188455"/>
              <a:gd name="connsiteY77" fmla="*/ 74140 h 2896177"/>
              <a:gd name="connsiteX78" fmla="*/ 531341 w 1188455"/>
              <a:gd name="connsiteY78" fmla="*/ 111211 h 2896177"/>
              <a:gd name="connsiteX79" fmla="*/ 506627 w 1188455"/>
              <a:gd name="connsiteY79" fmla="*/ 185351 h 2896177"/>
              <a:gd name="connsiteX80" fmla="*/ 481914 w 1188455"/>
              <a:gd name="connsiteY80" fmla="*/ 222421 h 2896177"/>
              <a:gd name="connsiteX81" fmla="*/ 457200 w 1188455"/>
              <a:gd name="connsiteY81" fmla="*/ 296562 h 2896177"/>
              <a:gd name="connsiteX82" fmla="*/ 432487 w 1188455"/>
              <a:gd name="connsiteY82" fmla="*/ 370702 h 2896177"/>
              <a:gd name="connsiteX83" fmla="*/ 370703 w 1188455"/>
              <a:gd name="connsiteY83" fmla="*/ 481913 h 2896177"/>
              <a:gd name="connsiteX84" fmla="*/ 345989 w 1188455"/>
              <a:gd name="connsiteY84" fmla="*/ 518983 h 2896177"/>
              <a:gd name="connsiteX85" fmla="*/ 321276 w 1188455"/>
              <a:gd name="connsiteY85" fmla="*/ 605481 h 2896177"/>
              <a:gd name="connsiteX86" fmla="*/ 296562 w 1188455"/>
              <a:gd name="connsiteY86" fmla="*/ 642551 h 2896177"/>
              <a:gd name="connsiteX87" fmla="*/ 284206 w 1188455"/>
              <a:gd name="connsiteY87" fmla="*/ 679621 h 2896177"/>
              <a:gd name="connsiteX88" fmla="*/ 259492 w 1188455"/>
              <a:gd name="connsiteY88" fmla="*/ 815546 h 2896177"/>
              <a:gd name="connsiteX89" fmla="*/ 234779 w 1188455"/>
              <a:gd name="connsiteY89" fmla="*/ 852616 h 2896177"/>
              <a:gd name="connsiteX90" fmla="*/ 160638 w 1188455"/>
              <a:gd name="connsiteY90" fmla="*/ 877329 h 2896177"/>
              <a:gd name="connsiteX91" fmla="*/ 123568 w 1188455"/>
              <a:gd name="connsiteY91" fmla="*/ 889686 h 2896177"/>
              <a:gd name="connsiteX92" fmla="*/ 86498 w 1188455"/>
              <a:gd name="connsiteY92" fmla="*/ 914400 h 2896177"/>
              <a:gd name="connsiteX93" fmla="*/ 37071 w 1188455"/>
              <a:gd name="connsiteY93" fmla="*/ 926756 h 2896177"/>
              <a:gd name="connsiteX94" fmla="*/ 24714 w 1188455"/>
              <a:gd name="connsiteY94" fmla="*/ 963827 h 2896177"/>
              <a:gd name="connsiteX95" fmla="*/ 49427 w 1188455"/>
              <a:gd name="connsiteY95" fmla="*/ 1050324 h 2896177"/>
              <a:gd name="connsiteX96" fmla="*/ 49427 w 1188455"/>
              <a:gd name="connsiteY96" fmla="*/ 1149178 h 2896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188455" h="2896177">
                <a:moveTo>
                  <a:pt x="0" y="1099751"/>
                </a:moveTo>
                <a:cubicBezTo>
                  <a:pt x="12357" y="1112108"/>
                  <a:pt x="26342" y="1123027"/>
                  <a:pt x="37071" y="1136821"/>
                </a:cubicBezTo>
                <a:cubicBezTo>
                  <a:pt x="55306" y="1160266"/>
                  <a:pt x="86498" y="1210962"/>
                  <a:pt x="86498" y="1210962"/>
                </a:cubicBezTo>
                <a:cubicBezTo>
                  <a:pt x="115878" y="1299107"/>
                  <a:pt x="74217" y="1192540"/>
                  <a:pt x="135925" y="1285102"/>
                </a:cubicBezTo>
                <a:cubicBezTo>
                  <a:pt x="143150" y="1295940"/>
                  <a:pt x="143150" y="1310201"/>
                  <a:pt x="148281" y="1322173"/>
                </a:cubicBezTo>
                <a:cubicBezTo>
                  <a:pt x="155537" y="1339104"/>
                  <a:pt x="163518" y="1355805"/>
                  <a:pt x="172995" y="1371600"/>
                </a:cubicBezTo>
                <a:cubicBezTo>
                  <a:pt x="188277" y="1397069"/>
                  <a:pt x="222422" y="1445740"/>
                  <a:pt x="222422" y="1445740"/>
                </a:cubicBezTo>
                <a:cubicBezTo>
                  <a:pt x="226541" y="1462216"/>
                  <a:pt x="227184" y="1479977"/>
                  <a:pt x="234779" y="1495167"/>
                </a:cubicBezTo>
                <a:cubicBezTo>
                  <a:pt x="248062" y="1521733"/>
                  <a:pt x="284206" y="1569308"/>
                  <a:pt x="284206" y="1569308"/>
                </a:cubicBezTo>
                <a:cubicBezTo>
                  <a:pt x="306861" y="1637275"/>
                  <a:pt x="282949" y="1576376"/>
                  <a:pt x="321276" y="1643448"/>
                </a:cubicBezTo>
                <a:cubicBezTo>
                  <a:pt x="330415" y="1659441"/>
                  <a:pt x="336850" y="1676882"/>
                  <a:pt x="345989" y="1692875"/>
                </a:cubicBezTo>
                <a:cubicBezTo>
                  <a:pt x="415863" y="1815155"/>
                  <a:pt x="320722" y="1629986"/>
                  <a:pt x="395417" y="1779373"/>
                </a:cubicBezTo>
                <a:cubicBezTo>
                  <a:pt x="399200" y="1794506"/>
                  <a:pt x="418627" y="1882956"/>
                  <a:pt x="432487" y="1915297"/>
                </a:cubicBezTo>
                <a:cubicBezTo>
                  <a:pt x="471256" y="2005759"/>
                  <a:pt x="446775" y="1923026"/>
                  <a:pt x="469557" y="2014151"/>
                </a:cubicBezTo>
                <a:cubicBezTo>
                  <a:pt x="465438" y="2071816"/>
                  <a:pt x="461634" y="2129504"/>
                  <a:pt x="457200" y="2187146"/>
                </a:cubicBezTo>
                <a:cubicBezTo>
                  <a:pt x="453396" y="2236598"/>
                  <a:pt x="444844" y="2285829"/>
                  <a:pt x="444844" y="2335427"/>
                </a:cubicBezTo>
                <a:cubicBezTo>
                  <a:pt x="444844" y="2434367"/>
                  <a:pt x="450151" y="2533301"/>
                  <a:pt x="457200" y="2631989"/>
                </a:cubicBezTo>
                <a:cubicBezTo>
                  <a:pt x="458410" y="2648929"/>
                  <a:pt x="464891" y="2665087"/>
                  <a:pt x="469557" y="2681416"/>
                </a:cubicBezTo>
                <a:cubicBezTo>
                  <a:pt x="483425" y="2729953"/>
                  <a:pt x="486431" y="2728186"/>
                  <a:pt x="518984" y="2780270"/>
                </a:cubicBezTo>
                <a:cubicBezTo>
                  <a:pt x="526855" y="2792864"/>
                  <a:pt x="533197" y="2806839"/>
                  <a:pt x="543698" y="2817340"/>
                </a:cubicBezTo>
                <a:cubicBezTo>
                  <a:pt x="554199" y="2827841"/>
                  <a:pt x="568411" y="2833816"/>
                  <a:pt x="580768" y="2842054"/>
                </a:cubicBezTo>
                <a:cubicBezTo>
                  <a:pt x="576649" y="2858530"/>
                  <a:pt x="584522" y="2886110"/>
                  <a:pt x="568411" y="2891481"/>
                </a:cubicBezTo>
                <a:cubicBezTo>
                  <a:pt x="554322" y="2896177"/>
                  <a:pt x="553363" y="2865687"/>
                  <a:pt x="543698" y="2854411"/>
                </a:cubicBezTo>
                <a:cubicBezTo>
                  <a:pt x="528534" y="2836720"/>
                  <a:pt x="510747" y="2821459"/>
                  <a:pt x="494271" y="2804983"/>
                </a:cubicBezTo>
                <a:lnTo>
                  <a:pt x="469557" y="2730843"/>
                </a:lnTo>
                <a:lnTo>
                  <a:pt x="457200" y="2693773"/>
                </a:lnTo>
                <a:lnTo>
                  <a:pt x="506627" y="2619632"/>
                </a:lnTo>
                <a:cubicBezTo>
                  <a:pt x="514865" y="2607275"/>
                  <a:pt x="526645" y="2596651"/>
                  <a:pt x="531341" y="2582562"/>
                </a:cubicBezTo>
                <a:lnTo>
                  <a:pt x="543698" y="2545492"/>
                </a:lnTo>
                <a:cubicBezTo>
                  <a:pt x="547817" y="2520778"/>
                  <a:pt x="534917" y="2484802"/>
                  <a:pt x="556054" y="2471351"/>
                </a:cubicBezTo>
                <a:cubicBezTo>
                  <a:pt x="602336" y="2441898"/>
                  <a:pt x="727055" y="2464923"/>
                  <a:pt x="778476" y="2471351"/>
                </a:cubicBezTo>
                <a:cubicBezTo>
                  <a:pt x="790833" y="2479589"/>
                  <a:pt x="805045" y="2485564"/>
                  <a:pt x="815546" y="2496065"/>
                </a:cubicBezTo>
                <a:cubicBezTo>
                  <a:pt x="826047" y="2506566"/>
                  <a:pt x="831628" y="2521050"/>
                  <a:pt x="840260" y="2533135"/>
                </a:cubicBezTo>
                <a:cubicBezTo>
                  <a:pt x="852230" y="2549893"/>
                  <a:pt x="862767" y="2567999"/>
                  <a:pt x="877330" y="2582562"/>
                </a:cubicBezTo>
                <a:cubicBezTo>
                  <a:pt x="887831" y="2593063"/>
                  <a:pt x="903124" y="2597610"/>
                  <a:pt x="914400" y="2607275"/>
                </a:cubicBezTo>
                <a:cubicBezTo>
                  <a:pt x="932091" y="2622438"/>
                  <a:pt x="946136" y="2641539"/>
                  <a:pt x="963827" y="2656702"/>
                </a:cubicBezTo>
                <a:cubicBezTo>
                  <a:pt x="975103" y="2666367"/>
                  <a:pt x="989489" y="2671908"/>
                  <a:pt x="1000898" y="2681416"/>
                </a:cubicBezTo>
                <a:cubicBezTo>
                  <a:pt x="1122350" y="2782626"/>
                  <a:pt x="965488" y="2658362"/>
                  <a:pt x="1062681" y="2755556"/>
                </a:cubicBezTo>
                <a:cubicBezTo>
                  <a:pt x="1078014" y="2770889"/>
                  <a:pt x="1128125" y="2803305"/>
                  <a:pt x="1149179" y="2817340"/>
                </a:cubicBezTo>
                <a:cubicBezTo>
                  <a:pt x="1157417" y="2829697"/>
                  <a:pt x="1188455" y="2851498"/>
                  <a:pt x="1173892" y="2854411"/>
                </a:cubicBezTo>
                <a:cubicBezTo>
                  <a:pt x="1144488" y="2860292"/>
                  <a:pt x="1116116" y="2838314"/>
                  <a:pt x="1087395" y="2829697"/>
                </a:cubicBezTo>
                <a:cubicBezTo>
                  <a:pt x="1041942" y="2816061"/>
                  <a:pt x="1049117" y="2816736"/>
                  <a:pt x="1000898" y="2792627"/>
                </a:cubicBezTo>
                <a:cubicBezTo>
                  <a:pt x="977801" y="2723337"/>
                  <a:pt x="991697" y="2768183"/>
                  <a:pt x="963827" y="2656702"/>
                </a:cubicBezTo>
                <a:cubicBezTo>
                  <a:pt x="954373" y="2618887"/>
                  <a:pt x="955204" y="2598651"/>
                  <a:pt x="926757" y="2570205"/>
                </a:cubicBezTo>
                <a:cubicBezTo>
                  <a:pt x="916256" y="2559704"/>
                  <a:pt x="903337" y="2551342"/>
                  <a:pt x="889687" y="2545492"/>
                </a:cubicBezTo>
                <a:cubicBezTo>
                  <a:pt x="874077" y="2538802"/>
                  <a:pt x="856736" y="2537254"/>
                  <a:pt x="840260" y="2533135"/>
                </a:cubicBezTo>
                <a:cubicBezTo>
                  <a:pt x="819549" y="2471003"/>
                  <a:pt x="816611" y="2479451"/>
                  <a:pt x="840260" y="2384854"/>
                </a:cubicBezTo>
                <a:cubicBezTo>
                  <a:pt x="843862" y="2370446"/>
                  <a:pt x="856735" y="2360140"/>
                  <a:pt x="864973" y="2347783"/>
                </a:cubicBezTo>
                <a:cubicBezTo>
                  <a:pt x="869092" y="2327189"/>
                  <a:pt x="871804" y="2306262"/>
                  <a:pt x="877330" y="2286000"/>
                </a:cubicBezTo>
                <a:cubicBezTo>
                  <a:pt x="884184" y="2260867"/>
                  <a:pt x="902044" y="2211859"/>
                  <a:pt x="902044" y="2211859"/>
                </a:cubicBezTo>
                <a:cubicBezTo>
                  <a:pt x="889687" y="2207740"/>
                  <a:pt x="877919" y="2200940"/>
                  <a:pt x="864973" y="2199502"/>
                </a:cubicBezTo>
                <a:cubicBezTo>
                  <a:pt x="803431" y="2192664"/>
                  <a:pt x="736536" y="2211538"/>
                  <a:pt x="679622" y="2187146"/>
                </a:cubicBezTo>
                <a:cubicBezTo>
                  <a:pt x="619210" y="2161255"/>
                  <a:pt x="728019" y="2101335"/>
                  <a:pt x="729049" y="2100648"/>
                </a:cubicBezTo>
                <a:cubicBezTo>
                  <a:pt x="741406" y="2113005"/>
                  <a:pt x="751579" y="2128025"/>
                  <a:pt x="766119" y="2137719"/>
                </a:cubicBezTo>
                <a:cubicBezTo>
                  <a:pt x="776956" y="2144944"/>
                  <a:pt x="791217" y="2144944"/>
                  <a:pt x="803189" y="2150075"/>
                </a:cubicBezTo>
                <a:cubicBezTo>
                  <a:pt x="820120" y="2157331"/>
                  <a:pt x="836623" y="2165650"/>
                  <a:pt x="852617" y="2174789"/>
                </a:cubicBezTo>
                <a:cubicBezTo>
                  <a:pt x="865511" y="2182157"/>
                  <a:pt x="889687" y="2184651"/>
                  <a:pt x="889687" y="2199502"/>
                </a:cubicBezTo>
                <a:cubicBezTo>
                  <a:pt x="889687" y="2212527"/>
                  <a:pt x="864974" y="2191265"/>
                  <a:pt x="852617" y="2187146"/>
                </a:cubicBezTo>
                <a:cubicBezTo>
                  <a:pt x="827240" y="2111014"/>
                  <a:pt x="850622" y="2188528"/>
                  <a:pt x="827903" y="2063578"/>
                </a:cubicBezTo>
                <a:cubicBezTo>
                  <a:pt x="824865" y="2046869"/>
                  <a:pt x="819665" y="2030627"/>
                  <a:pt x="815546" y="2014151"/>
                </a:cubicBezTo>
                <a:cubicBezTo>
                  <a:pt x="826577" y="1815602"/>
                  <a:pt x="836723" y="1802269"/>
                  <a:pt x="815546" y="1618735"/>
                </a:cubicBezTo>
                <a:cubicBezTo>
                  <a:pt x="809802" y="1568957"/>
                  <a:pt x="790833" y="1470454"/>
                  <a:pt x="790833" y="1470454"/>
                </a:cubicBezTo>
                <a:cubicBezTo>
                  <a:pt x="786714" y="1416908"/>
                  <a:pt x="784751" y="1363152"/>
                  <a:pt x="778476" y="1309816"/>
                </a:cubicBezTo>
                <a:cubicBezTo>
                  <a:pt x="776492" y="1292950"/>
                  <a:pt x="769450" y="1277042"/>
                  <a:pt x="766119" y="1260389"/>
                </a:cubicBezTo>
                <a:cubicBezTo>
                  <a:pt x="761205" y="1235821"/>
                  <a:pt x="759197" y="1210706"/>
                  <a:pt x="753762" y="1186248"/>
                </a:cubicBezTo>
                <a:cubicBezTo>
                  <a:pt x="750937" y="1173533"/>
                  <a:pt x="744565" y="1161814"/>
                  <a:pt x="741406" y="1149178"/>
                </a:cubicBezTo>
                <a:cubicBezTo>
                  <a:pt x="736312" y="1128803"/>
                  <a:pt x="733605" y="1107896"/>
                  <a:pt x="729049" y="1087394"/>
                </a:cubicBezTo>
                <a:cubicBezTo>
                  <a:pt x="725365" y="1070816"/>
                  <a:pt x="719484" y="1054719"/>
                  <a:pt x="716692" y="1037967"/>
                </a:cubicBezTo>
                <a:cubicBezTo>
                  <a:pt x="696182" y="914911"/>
                  <a:pt x="725577" y="970977"/>
                  <a:pt x="679622" y="902043"/>
                </a:cubicBezTo>
                <a:cubicBezTo>
                  <a:pt x="675503" y="873211"/>
                  <a:pt x="676475" y="843176"/>
                  <a:pt x="667265" y="815546"/>
                </a:cubicBezTo>
                <a:cubicBezTo>
                  <a:pt x="655615" y="780596"/>
                  <a:pt x="626773" y="752433"/>
                  <a:pt x="617838" y="716692"/>
                </a:cubicBezTo>
                <a:cubicBezTo>
                  <a:pt x="601879" y="652857"/>
                  <a:pt x="614901" y="681396"/>
                  <a:pt x="580768" y="630194"/>
                </a:cubicBezTo>
                <a:cubicBezTo>
                  <a:pt x="576649" y="613718"/>
                  <a:pt x="573077" y="597096"/>
                  <a:pt x="568411" y="580767"/>
                </a:cubicBezTo>
                <a:cubicBezTo>
                  <a:pt x="564833" y="568243"/>
                  <a:pt x="556054" y="556722"/>
                  <a:pt x="556054" y="543697"/>
                </a:cubicBezTo>
                <a:cubicBezTo>
                  <a:pt x="556054" y="506399"/>
                  <a:pt x="559365" y="468671"/>
                  <a:pt x="568411" y="432486"/>
                </a:cubicBezTo>
                <a:cubicBezTo>
                  <a:pt x="572013" y="418078"/>
                  <a:pt x="584887" y="407773"/>
                  <a:pt x="593125" y="395416"/>
                </a:cubicBezTo>
                <a:cubicBezTo>
                  <a:pt x="651728" y="219604"/>
                  <a:pt x="618839" y="347306"/>
                  <a:pt x="605481" y="0"/>
                </a:cubicBezTo>
                <a:cubicBezTo>
                  <a:pt x="535211" y="70270"/>
                  <a:pt x="591818" y="2611"/>
                  <a:pt x="556054" y="74140"/>
                </a:cubicBezTo>
                <a:cubicBezTo>
                  <a:pt x="549412" y="87423"/>
                  <a:pt x="537373" y="97640"/>
                  <a:pt x="531341" y="111211"/>
                </a:cubicBezTo>
                <a:cubicBezTo>
                  <a:pt x="520761" y="135016"/>
                  <a:pt x="521077" y="163676"/>
                  <a:pt x="506627" y="185351"/>
                </a:cubicBezTo>
                <a:cubicBezTo>
                  <a:pt x="498389" y="197708"/>
                  <a:pt x="487945" y="208850"/>
                  <a:pt x="481914" y="222421"/>
                </a:cubicBezTo>
                <a:cubicBezTo>
                  <a:pt x="471334" y="246226"/>
                  <a:pt x="465438" y="271848"/>
                  <a:pt x="457200" y="296562"/>
                </a:cubicBezTo>
                <a:lnTo>
                  <a:pt x="432487" y="370702"/>
                </a:lnTo>
                <a:cubicBezTo>
                  <a:pt x="410737" y="435951"/>
                  <a:pt x="427356" y="396934"/>
                  <a:pt x="370703" y="481913"/>
                </a:cubicBezTo>
                <a:lnTo>
                  <a:pt x="345989" y="518983"/>
                </a:lnTo>
                <a:cubicBezTo>
                  <a:pt x="342029" y="534825"/>
                  <a:pt x="330142" y="587750"/>
                  <a:pt x="321276" y="605481"/>
                </a:cubicBezTo>
                <a:cubicBezTo>
                  <a:pt x="314634" y="618764"/>
                  <a:pt x="304800" y="630194"/>
                  <a:pt x="296562" y="642551"/>
                </a:cubicBezTo>
                <a:cubicBezTo>
                  <a:pt x="292443" y="654908"/>
                  <a:pt x="286536" y="666806"/>
                  <a:pt x="284206" y="679621"/>
                </a:cubicBezTo>
                <a:cubicBezTo>
                  <a:pt x="276904" y="719784"/>
                  <a:pt x="279734" y="775062"/>
                  <a:pt x="259492" y="815546"/>
                </a:cubicBezTo>
                <a:cubicBezTo>
                  <a:pt x="252851" y="828829"/>
                  <a:pt x="247372" y="844745"/>
                  <a:pt x="234779" y="852616"/>
                </a:cubicBezTo>
                <a:cubicBezTo>
                  <a:pt x="212688" y="866423"/>
                  <a:pt x="185352" y="869091"/>
                  <a:pt x="160638" y="877329"/>
                </a:cubicBezTo>
                <a:cubicBezTo>
                  <a:pt x="148281" y="881448"/>
                  <a:pt x="134405" y="882461"/>
                  <a:pt x="123568" y="889686"/>
                </a:cubicBezTo>
                <a:cubicBezTo>
                  <a:pt x="111211" y="897924"/>
                  <a:pt x="100148" y="908550"/>
                  <a:pt x="86498" y="914400"/>
                </a:cubicBezTo>
                <a:cubicBezTo>
                  <a:pt x="70888" y="921090"/>
                  <a:pt x="53547" y="922637"/>
                  <a:pt x="37071" y="926756"/>
                </a:cubicBezTo>
                <a:cubicBezTo>
                  <a:pt x="32952" y="939113"/>
                  <a:pt x="24714" y="950802"/>
                  <a:pt x="24714" y="963827"/>
                </a:cubicBezTo>
                <a:cubicBezTo>
                  <a:pt x="24714" y="1040113"/>
                  <a:pt x="43601" y="986234"/>
                  <a:pt x="49427" y="1050324"/>
                </a:cubicBezTo>
                <a:cubicBezTo>
                  <a:pt x="52410" y="1083140"/>
                  <a:pt x="49427" y="1116227"/>
                  <a:pt x="49427" y="1149178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চাকমা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004752" y="1791730"/>
            <a:ext cx="1534155" cy="1151174"/>
          </a:xfrm>
          <a:custGeom>
            <a:avLst/>
            <a:gdLst>
              <a:gd name="connsiteX0" fmla="*/ 10297 w 1534155"/>
              <a:gd name="connsiteY0" fmla="*/ 98854 h 1151174"/>
              <a:gd name="connsiteX1" fmla="*/ 22653 w 1534155"/>
              <a:gd name="connsiteY1" fmla="*/ 135924 h 1151174"/>
              <a:gd name="connsiteX2" fmla="*/ 72080 w 1534155"/>
              <a:gd name="connsiteY2" fmla="*/ 210065 h 1151174"/>
              <a:gd name="connsiteX3" fmla="*/ 59724 w 1534155"/>
              <a:gd name="connsiteY3" fmla="*/ 247135 h 1151174"/>
              <a:gd name="connsiteX4" fmla="*/ 84437 w 1534155"/>
              <a:gd name="connsiteY4" fmla="*/ 358346 h 1151174"/>
              <a:gd name="connsiteX5" fmla="*/ 109151 w 1534155"/>
              <a:gd name="connsiteY5" fmla="*/ 395416 h 1151174"/>
              <a:gd name="connsiteX6" fmla="*/ 146221 w 1534155"/>
              <a:gd name="connsiteY6" fmla="*/ 481913 h 1151174"/>
              <a:gd name="connsiteX7" fmla="*/ 183291 w 1534155"/>
              <a:gd name="connsiteY7" fmla="*/ 568411 h 1151174"/>
              <a:gd name="connsiteX8" fmla="*/ 195648 w 1534155"/>
              <a:gd name="connsiteY8" fmla="*/ 654908 h 1151174"/>
              <a:gd name="connsiteX9" fmla="*/ 220362 w 1534155"/>
              <a:gd name="connsiteY9" fmla="*/ 691978 h 1151174"/>
              <a:gd name="connsiteX10" fmla="*/ 232718 w 1534155"/>
              <a:gd name="connsiteY10" fmla="*/ 827902 h 1151174"/>
              <a:gd name="connsiteX11" fmla="*/ 282145 w 1534155"/>
              <a:gd name="connsiteY11" fmla="*/ 902043 h 1151174"/>
              <a:gd name="connsiteX12" fmla="*/ 306859 w 1534155"/>
              <a:gd name="connsiteY12" fmla="*/ 939113 h 1151174"/>
              <a:gd name="connsiteX13" fmla="*/ 356286 w 1534155"/>
              <a:gd name="connsiteY13" fmla="*/ 1075038 h 1151174"/>
              <a:gd name="connsiteX14" fmla="*/ 393356 w 1534155"/>
              <a:gd name="connsiteY14" fmla="*/ 1099751 h 1151174"/>
              <a:gd name="connsiteX15" fmla="*/ 467497 w 1534155"/>
              <a:gd name="connsiteY15" fmla="*/ 1149178 h 1151174"/>
              <a:gd name="connsiteX16" fmla="*/ 479853 w 1534155"/>
              <a:gd name="connsiteY16" fmla="*/ 1112108 h 1151174"/>
              <a:gd name="connsiteX17" fmla="*/ 516924 w 1534155"/>
              <a:gd name="connsiteY17" fmla="*/ 1099751 h 1151174"/>
              <a:gd name="connsiteX18" fmla="*/ 578707 w 1534155"/>
              <a:gd name="connsiteY18" fmla="*/ 1087394 h 1151174"/>
              <a:gd name="connsiteX19" fmla="*/ 628134 w 1534155"/>
              <a:gd name="connsiteY19" fmla="*/ 1075038 h 1151174"/>
              <a:gd name="connsiteX20" fmla="*/ 665205 w 1534155"/>
              <a:gd name="connsiteY20" fmla="*/ 1050324 h 1151174"/>
              <a:gd name="connsiteX21" fmla="*/ 813486 w 1534155"/>
              <a:gd name="connsiteY21" fmla="*/ 1050324 h 1151174"/>
              <a:gd name="connsiteX22" fmla="*/ 850556 w 1534155"/>
              <a:gd name="connsiteY22" fmla="*/ 1075038 h 1151174"/>
              <a:gd name="connsiteX23" fmla="*/ 998837 w 1534155"/>
              <a:gd name="connsiteY23" fmla="*/ 1099751 h 1151174"/>
              <a:gd name="connsiteX24" fmla="*/ 1184189 w 1534155"/>
              <a:gd name="connsiteY24" fmla="*/ 1062681 h 1151174"/>
              <a:gd name="connsiteX25" fmla="*/ 1184189 w 1534155"/>
              <a:gd name="connsiteY25" fmla="*/ 1062681 h 1151174"/>
              <a:gd name="connsiteX26" fmla="*/ 1307756 w 1534155"/>
              <a:gd name="connsiteY26" fmla="*/ 1037967 h 1151174"/>
              <a:gd name="connsiteX27" fmla="*/ 1320113 w 1534155"/>
              <a:gd name="connsiteY27" fmla="*/ 963827 h 1151174"/>
              <a:gd name="connsiteX28" fmla="*/ 1332470 w 1534155"/>
              <a:gd name="connsiteY28" fmla="*/ 926756 h 1151174"/>
              <a:gd name="connsiteX29" fmla="*/ 1406610 w 1534155"/>
              <a:gd name="connsiteY29" fmla="*/ 877329 h 1151174"/>
              <a:gd name="connsiteX30" fmla="*/ 1418967 w 1534155"/>
              <a:gd name="connsiteY30" fmla="*/ 753762 h 1151174"/>
              <a:gd name="connsiteX31" fmla="*/ 1443680 w 1534155"/>
              <a:gd name="connsiteY31" fmla="*/ 704335 h 1151174"/>
              <a:gd name="connsiteX32" fmla="*/ 1456037 w 1534155"/>
              <a:gd name="connsiteY32" fmla="*/ 642551 h 1151174"/>
              <a:gd name="connsiteX33" fmla="*/ 1418967 w 1534155"/>
              <a:gd name="connsiteY33" fmla="*/ 667265 h 1151174"/>
              <a:gd name="connsiteX34" fmla="*/ 1381897 w 1534155"/>
              <a:gd name="connsiteY34" fmla="*/ 679621 h 1151174"/>
              <a:gd name="connsiteX35" fmla="*/ 1357183 w 1534155"/>
              <a:gd name="connsiteY35" fmla="*/ 593124 h 1151174"/>
              <a:gd name="connsiteX36" fmla="*/ 1332470 w 1534155"/>
              <a:gd name="connsiteY36" fmla="*/ 518984 h 1151174"/>
              <a:gd name="connsiteX37" fmla="*/ 1320113 w 1534155"/>
              <a:gd name="connsiteY37" fmla="*/ 481913 h 1151174"/>
              <a:gd name="connsiteX38" fmla="*/ 1332470 w 1534155"/>
              <a:gd name="connsiteY38" fmla="*/ 444843 h 1151174"/>
              <a:gd name="connsiteX39" fmla="*/ 1369540 w 1534155"/>
              <a:gd name="connsiteY39" fmla="*/ 420129 h 1151174"/>
              <a:gd name="connsiteX40" fmla="*/ 1307756 w 1534155"/>
              <a:gd name="connsiteY40" fmla="*/ 308919 h 1151174"/>
              <a:gd name="connsiteX41" fmla="*/ 1295399 w 1534155"/>
              <a:gd name="connsiteY41" fmla="*/ 271848 h 1151174"/>
              <a:gd name="connsiteX42" fmla="*/ 1221259 w 1534155"/>
              <a:gd name="connsiteY42" fmla="*/ 222421 h 1151174"/>
              <a:gd name="connsiteX43" fmla="*/ 1184189 w 1534155"/>
              <a:gd name="connsiteY43" fmla="*/ 234778 h 1151174"/>
              <a:gd name="connsiteX44" fmla="*/ 1023551 w 1534155"/>
              <a:gd name="connsiteY44" fmla="*/ 210065 h 1151174"/>
              <a:gd name="connsiteX45" fmla="*/ 986480 w 1534155"/>
              <a:gd name="connsiteY45" fmla="*/ 197708 h 1151174"/>
              <a:gd name="connsiteX46" fmla="*/ 924697 w 1534155"/>
              <a:gd name="connsiteY46" fmla="*/ 185351 h 1151174"/>
              <a:gd name="connsiteX47" fmla="*/ 887626 w 1534155"/>
              <a:gd name="connsiteY47" fmla="*/ 172994 h 1151174"/>
              <a:gd name="connsiteX48" fmla="*/ 776416 w 1534155"/>
              <a:gd name="connsiteY48" fmla="*/ 160638 h 1151174"/>
              <a:gd name="connsiteX49" fmla="*/ 751702 w 1534155"/>
              <a:gd name="connsiteY49" fmla="*/ 123567 h 1151174"/>
              <a:gd name="connsiteX50" fmla="*/ 726989 w 1534155"/>
              <a:gd name="connsiteY50" fmla="*/ 37070 h 1151174"/>
              <a:gd name="connsiteX51" fmla="*/ 702275 w 1534155"/>
              <a:gd name="connsiteY51" fmla="*/ 0 h 1151174"/>
              <a:gd name="connsiteX52" fmla="*/ 331572 w 1534155"/>
              <a:gd name="connsiteY52" fmla="*/ 12356 h 1151174"/>
              <a:gd name="connsiteX53" fmla="*/ 158578 w 1534155"/>
              <a:gd name="connsiteY53" fmla="*/ 37070 h 1151174"/>
              <a:gd name="connsiteX54" fmla="*/ 84437 w 1534155"/>
              <a:gd name="connsiteY54" fmla="*/ 61784 h 1151174"/>
              <a:gd name="connsiteX55" fmla="*/ 10297 w 1534155"/>
              <a:gd name="connsiteY55" fmla="*/ 98854 h 1151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534155" h="1151174">
                <a:moveTo>
                  <a:pt x="10297" y="98854"/>
                </a:moveTo>
                <a:cubicBezTo>
                  <a:pt x="0" y="111211"/>
                  <a:pt x="16328" y="124538"/>
                  <a:pt x="22653" y="135924"/>
                </a:cubicBezTo>
                <a:cubicBezTo>
                  <a:pt x="37077" y="161888"/>
                  <a:pt x="72080" y="210065"/>
                  <a:pt x="72080" y="210065"/>
                </a:cubicBezTo>
                <a:cubicBezTo>
                  <a:pt x="67961" y="222422"/>
                  <a:pt x="59724" y="234110"/>
                  <a:pt x="59724" y="247135"/>
                </a:cubicBezTo>
                <a:cubicBezTo>
                  <a:pt x="59724" y="266120"/>
                  <a:pt x="71694" y="332861"/>
                  <a:pt x="84437" y="358346"/>
                </a:cubicBezTo>
                <a:cubicBezTo>
                  <a:pt x="91079" y="371629"/>
                  <a:pt x="101783" y="382522"/>
                  <a:pt x="109151" y="395416"/>
                </a:cubicBezTo>
                <a:cubicBezTo>
                  <a:pt x="155981" y="477369"/>
                  <a:pt x="116518" y="412607"/>
                  <a:pt x="146221" y="481913"/>
                </a:cubicBezTo>
                <a:cubicBezTo>
                  <a:pt x="192027" y="588794"/>
                  <a:pt x="154313" y="481476"/>
                  <a:pt x="183291" y="568411"/>
                </a:cubicBezTo>
                <a:cubicBezTo>
                  <a:pt x="187410" y="597243"/>
                  <a:pt x="187279" y="627011"/>
                  <a:pt x="195648" y="654908"/>
                </a:cubicBezTo>
                <a:cubicBezTo>
                  <a:pt x="199915" y="669133"/>
                  <a:pt x="217250" y="677457"/>
                  <a:pt x="220362" y="691978"/>
                </a:cubicBezTo>
                <a:cubicBezTo>
                  <a:pt x="229894" y="736463"/>
                  <a:pt x="219881" y="784256"/>
                  <a:pt x="232718" y="827902"/>
                </a:cubicBezTo>
                <a:cubicBezTo>
                  <a:pt x="241099" y="856397"/>
                  <a:pt x="265669" y="877329"/>
                  <a:pt x="282145" y="902043"/>
                </a:cubicBezTo>
                <a:lnTo>
                  <a:pt x="306859" y="939113"/>
                </a:lnTo>
                <a:cubicBezTo>
                  <a:pt x="315927" y="984454"/>
                  <a:pt x="321190" y="1039942"/>
                  <a:pt x="356286" y="1075038"/>
                </a:cubicBezTo>
                <a:cubicBezTo>
                  <a:pt x="366787" y="1085539"/>
                  <a:pt x="381947" y="1090244"/>
                  <a:pt x="393356" y="1099751"/>
                </a:cubicBezTo>
                <a:cubicBezTo>
                  <a:pt x="455064" y="1151174"/>
                  <a:pt x="402349" y="1127462"/>
                  <a:pt x="467497" y="1149178"/>
                </a:cubicBezTo>
                <a:cubicBezTo>
                  <a:pt x="471616" y="1136821"/>
                  <a:pt x="470643" y="1121318"/>
                  <a:pt x="479853" y="1112108"/>
                </a:cubicBezTo>
                <a:cubicBezTo>
                  <a:pt x="489063" y="1102898"/>
                  <a:pt x="504287" y="1102910"/>
                  <a:pt x="516924" y="1099751"/>
                </a:cubicBezTo>
                <a:cubicBezTo>
                  <a:pt x="537299" y="1094657"/>
                  <a:pt x="558205" y="1091950"/>
                  <a:pt x="578707" y="1087394"/>
                </a:cubicBezTo>
                <a:cubicBezTo>
                  <a:pt x="595285" y="1083710"/>
                  <a:pt x="611658" y="1079157"/>
                  <a:pt x="628134" y="1075038"/>
                </a:cubicBezTo>
                <a:cubicBezTo>
                  <a:pt x="640491" y="1066800"/>
                  <a:pt x="651922" y="1056966"/>
                  <a:pt x="665205" y="1050324"/>
                </a:cubicBezTo>
                <a:cubicBezTo>
                  <a:pt x="717900" y="1023976"/>
                  <a:pt x="745913" y="1042816"/>
                  <a:pt x="813486" y="1050324"/>
                </a:cubicBezTo>
                <a:cubicBezTo>
                  <a:pt x="825843" y="1058562"/>
                  <a:pt x="837273" y="1068396"/>
                  <a:pt x="850556" y="1075038"/>
                </a:cubicBezTo>
                <a:cubicBezTo>
                  <a:pt x="891955" y="1095738"/>
                  <a:pt x="963611" y="1095837"/>
                  <a:pt x="998837" y="1099751"/>
                </a:cubicBezTo>
                <a:cubicBezTo>
                  <a:pt x="1135939" y="1084517"/>
                  <a:pt x="1074663" y="1099189"/>
                  <a:pt x="1184189" y="1062681"/>
                </a:cubicBezTo>
                <a:lnTo>
                  <a:pt x="1184189" y="1062681"/>
                </a:lnTo>
                <a:cubicBezTo>
                  <a:pt x="1275081" y="1047532"/>
                  <a:pt x="1234023" y="1056401"/>
                  <a:pt x="1307756" y="1037967"/>
                </a:cubicBezTo>
                <a:cubicBezTo>
                  <a:pt x="1266612" y="976250"/>
                  <a:pt x="1280470" y="1023291"/>
                  <a:pt x="1320113" y="963827"/>
                </a:cubicBezTo>
                <a:cubicBezTo>
                  <a:pt x="1327338" y="952989"/>
                  <a:pt x="1323260" y="935966"/>
                  <a:pt x="1332470" y="926756"/>
                </a:cubicBezTo>
                <a:cubicBezTo>
                  <a:pt x="1353472" y="905754"/>
                  <a:pt x="1406610" y="877329"/>
                  <a:pt x="1406610" y="877329"/>
                </a:cubicBezTo>
                <a:cubicBezTo>
                  <a:pt x="1410729" y="836140"/>
                  <a:pt x="1410294" y="794238"/>
                  <a:pt x="1418967" y="753762"/>
                </a:cubicBezTo>
                <a:cubicBezTo>
                  <a:pt x="1422827" y="735751"/>
                  <a:pt x="1434203" y="720130"/>
                  <a:pt x="1443680" y="704335"/>
                </a:cubicBezTo>
                <a:cubicBezTo>
                  <a:pt x="1470982" y="658830"/>
                  <a:pt x="1534155" y="603491"/>
                  <a:pt x="1456037" y="642551"/>
                </a:cubicBezTo>
                <a:cubicBezTo>
                  <a:pt x="1442754" y="649193"/>
                  <a:pt x="1432250" y="660623"/>
                  <a:pt x="1418967" y="667265"/>
                </a:cubicBezTo>
                <a:cubicBezTo>
                  <a:pt x="1407317" y="673090"/>
                  <a:pt x="1394254" y="675502"/>
                  <a:pt x="1381897" y="679621"/>
                </a:cubicBezTo>
                <a:cubicBezTo>
                  <a:pt x="1340379" y="555069"/>
                  <a:pt x="1403719" y="748244"/>
                  <a:pt x="1357183" y="593124"/>
                </a:cubicBezTo>
                <a:cubicBezTo>
                  <a:pt x="1349698" y="568173"/>
                  <a:pt x="1340708" y="543697"/>
                  <a:pt x="1332470" y="518984"/>
                </a:cubicBezTo>
                <a:lnTo>
                  <a:pt x="1320113" y="481913"/>
                </a:lnTo>
                <a:cubicBezTo>
                  <a:pt x="1324232" y="469556"/>
                  <a:pt x="1324333" y="455014"/>
                  <a:pt x="1332470" y="444843"/>
                </a:cubicBezTo>
                <a:cubicBezTo>
                  <a:pt x="1341747" y="433246"/>
                  <a:pt x="1367698" y="434865"/>
                  <a:pt x="1369540" y="420129"/>
                </a:cubicBezTo>
                <a:cubicBezTo>
                  <a:pt x="1376259" y="366370"/>
                  <a:pt x="1338453" y="339616"/>
                  <a:pt x="1307756" y="308919"/>
                </a:cubicBezTo>
                <a:cubicBezTo>
                  <a:pt x="1303637" y="296562"/>
                  <a:pt x="1302624" y="282686"/>
                  <a:pt x="1295399" y="271848"/>
                </a:cubicBezTo>
                <a:cubicBezTo>
                  <a:pt x="1268954" y="232180"/>
                  <a:pt x="1260123" y="235376"/>
                  <a:pt x="1221259" y="222421"/>
                </a:cubicBezTo>
                <a:cubicBezTo>
                  <a:pt x="1208902" y="226540"/>
                  <a:pt x="1197214" y="234778"/>
                  <a:pt x="1184189" y="234778"/>
                </a:cubicBezTo>
                <a:cubicBezTo>
                  <a:pt x="1129423" y="234778"/>
                  <a:pt x="1075777" y="224986"/>
                  <a:pt x="1023551" y="210065"/>
                </a:cubicBezTo>
                <a:cubicBezTo>
                  <a:pt x="1011027" y="206487"/>
                  <a:pt x="999117" y="200867"/>
                  <a:pt x="986480" y="197708"/>
                </a:cubicBezTo>
                <a:cubicBezTo>
                  <a:pt x="966105" y="192614"/>
                  <a:pt x="945072" y="190445"/>
                  <a:pt x="924697" y="185351"/>
                </a:cubicBezTo>
                <a:cubicBezTo>
                  <a:pt x="912060" y="182192"/>
                  <a:pt x="900474" y="175135"/>
                  <a:pt x="887626" y="172994"/>
                </a:cubicBezTo>
                <a:cubicBezTo>
                  <a:pt x="850835" y="166862"/>
                  <a:pt x="813486" y="164757"/>
                  <a:pt x="776416" y="160638"/>
                </a:cubicBezTo>
                <a:cubicBezTo>
                  <a:pt x="768178" y="148281"/>
                  <a:pt x="758344" y="136850"/>
                  <a:pt x="751702" y="123567"/>
                </a:cubicBezTo>
                <a:cubicBezTo>
                  <a:pt x="727650" y="75463"/>
                  <a:pt x="750750" y="92513"/>
                  <a:pt x="726989" y="37070"/>
                </a:cubicBezTo>
                <a:cubicBezTo>
                  <a:pt x="721139" y="23420"/>
                  <a:pt x="710513" y="12357"/>
                  <a:pt x="702275" y="0"/>
                </a:cubicBezTo>
                <a:lnTo>
                  <a:pt x="331572" y="12356"/>
                </a:lnTo>
                <a:cubicBezTo>
                  <a:pt x="292541" y="14358"/>
                  <a:pt x="204538" y="24535"/>
                  <a:pt x="158578" y="37070"/>
                </a:cubicBezTo>
                <a:cubicBezTo>
                  <a:pt x="133445" y="43924"/>
                  <a:pt x="106112" y="47334"/>
                  <a:pt x="84437" y="61784"/>
                </a:cubicBezTo>
                <a:cubicBezTo>
                  <a:pt x="37673" y="92959"/>
                  <a:pt x="20594" y="86497"/>
                  <a:pt x="10297" y="98854"/>
                </a:cubicBezTo>
                <a:close/>
              </a:path>
            </a:pathLst>
          </a:cu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গারো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96000" y="1295400"/>
            <a:ext cx="2438400" cy="14478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ময়মনসিংহ ,শেরপুর,জামালপুর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943600" y="3810000"/>
            <a:ext cx="26670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রাঙামাটি,বান্দরবান ওখাগড়াছড়ি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2057400"/>
            <a:ext cx="7543800" cy="281939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চাকমাদের সামাজিক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ও অর্থনৈতিক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জীবনের প্রধান বৈশিষ্ট্যগুলো উল্লেখ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990600"/>
            <a:ext cx="7772400" cy="73183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8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জুম কি?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চাকমা মেয়েদের পরনের কাপড়ের নাম কি?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কারা নিজেদের মান্দি নামে পরিচয় দিতে পছন্দ করে?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৪। মিউয়া কি?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7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72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   চাকমা ও গারোদের           সাংস্কৃতিক জীবনের তিনটি পার্থক্য তুলে ধর।</a:t>
            </a:r>
            <a:endParaRPr lang="en-US" sz="72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838200" y="1905000"/>
            <a:ext cx="1219200" cy="5334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410200" y="5105400"/>
            <a:ext cx="3276600" cy="1200329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\Desktop\internet pic file\images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09600"/>
            <a:ext cx="63246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886200"/>
          </a:xfrm>
          <a:noFill/>
          <a:ln w="95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শেখ শারমিন জাহান</a:t>
            </a:r>
          </a:p>
          <a:p>
            <a:pPr algn="just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just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করিমগঞ্জ পাইলট বালিকা উচ্চ বিদ্যালয়</a:t>
            </a:r>
          </a:p>
          <a:p>
            <a:pPr algn="just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করিমগঞ্জ,কিশোরগঞ্জ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পাঠ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286000"/>
            <a:ext cx="4041775" cy="3916363"/>
          </a:xfrm>
          <a:noFill/>
          <a:ln w="95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শ্রেণিঃ অষ্টম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বাংলাদেশ ও বিশ্ব পরিচয়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এগার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সময়ঃ ৫০ মিনিট  </a:t>
            </a:r>
          </a:p>
          <a:p>
            <a:pPr>
              <a:buNone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net pic\Chakma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78486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Desktop\net pic\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5344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362200"/>
            <a:ext cx="69342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বাংলাদেশের ক্ষুদ্র নৃ – গোষ্ঠী</a:t>
            </a:r>
          </a:p>
          <a:p>
            <a:pPr algn="ctr"/>
            <a:r>
              <a:rPr lang="bn-BD" sz="60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চাকমা ও গারো</a:t>
            </a:r>
            <a:endParaRPr lang="en-US" sz="60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0292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১।বাংলাদেশের প্রধান প্রধান ক্ষুদ্র জাতিসত্তার নাম বলতে পারবে।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২।তাদের নৃ তাত্ত্বিক পরিচয় উল্লেখ করতে পারবে।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৩।তাদের ভৌগলিক বাসস্থানের পরিচয় লিখতে পারবে।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internet pic file\C_009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4191000" cy="6400800"/>
          </a:xfrm>
          <a:prstGeom prst="rect">
            <a:avLst/>
          </a:prstGeom>
          <a:noFill/>
        </p:spPr>
      </p:pic>
      <p:pic>
        <p:nvPicPr>
          <p:cNvPr id="2051" name="Picture 3" descr="C:\Users\DOEL\Desktop\internet pic file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28600"/>
            <a:ext cx="4293220" cy="3200400"/>
          </a:xfrm>
          <a:prstGeom prst="rect">
            <a:avLst/>
          </a:prstGeom>
          <a:noFill/>
        </p:spPr>
      </p:pic>
      <p:pic>
        <p:nvPicPr>
          <p:cNvPr id="2052" name="Picture 4" descr="C:\Users\DOEL\Desktop\net pic\89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524596"/>
            <a:ext cx="4267200" cy="3181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Desktop\internet pic file\44444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152400"/>
            <a:ext cx="4571999" cy="3276600"/>
          </a:xfrm>
          <a:prstGeom prst="rect">
            <a:avLst/>
          </a:prstGeom>
          <a:noFill/>
        </p:spPr>
      </p:pic>
      <p:pic>
        <p:nvPicPr>
          <p:cNvPr id="1027" name="Picture 3" descr="C:\Users\DOEL\Desktop\net pic\9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52400"/>
            <a:ext cx="4114800" cy="3276600"/>
          </a:xfrm>
          <a:prstGeom prst="rect">
            <a:avLst/>
          </a:prstGeom>
          <a:noFill/>
        </p:spPr>
      </p:pic>
      <p:pic>
        <p:nvPicPr>
          <p:cNvPr id="1028" name="Picture 4" descr="C:\Users\DOEL\Desktop\net pic\images4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1" y="3522454"/>
            <a:ext cx="4114800" cy="3183146"/>
          </a:xfrm>
          <a:prstGeom prst="rect">
            <a:avLst/>
          </a:prstGeom>
          <a:noFill/>
        </p:spPr>
      </p:pic>
      <p:pic>
        <p:nvPicPr>
          <p:cNvPr id="1029" name="Picture 5" descr="C:\Users\DOEL\Desktop\internet pic file\chakma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3581400"/>
            <a:ext cx="449580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OEL\Desktop\internet pic file\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4343400" cy="6477000"/>
          </a:xfrm>
          <a:prstGeom prst="rect">
            <a:avLst/>
          </a:prstGeom>
          <a:noFill/>
        </p:spPr>
      </p:pic>
      <p:pic>
        <p:nvPicPr>
          <p:cNvPr id="4100" name="Picture 4" descr="C:\Users\DOEL\Desktop\net pic\333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52400"/>
            <a:ext cx="4267200" cy="647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130</Words>
  <Application>Microsoft Office PowerPoint</Application>
  <PresentationFormat>On-screen Show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পরিচিতি</vt:lpstr>
      <vt:lpstr>Slide 3</vt:lpstr>
      <vt:lpstr>Slide 4</vt:lpstr>
      <vt:lpstr>Slide 5</vt:lpstr>
      <vt:lpstr>শিখনফল</vt:lpstr>
      <vt:lpstr>Slide 7</vt:lpstr>
      <vt:lpstr>Slide 8</vt:lpstr>
      <vt:lpstr>Slide 9</vt:lpstr>
      <vt:lpstr>Slide 10</vt:lpstr>
      <vt:lpstr>Slide 11</vt:lpstr>
      <vt:lpstr>দলীয় কাজ</vt:lpstr>
      <vt:lpstr>মূল্যায়ণ</vt:lpstr>
      <vt:lpstr>বাড়ীর কাজ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145</cp:revision>
  <dcterms:created xsi:type="dcterms:W3CDTF">2006-08-16T00:00:00Z</dcterms:created>
  <dcterms:modified xsi:type="dcterms:W3CDTF">2014-01-22T06:58:12Z</dcterms:modified>
</cp:coreProperties>
</file>